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58" r:id="rId6"/>
    <p:sldId id="259" r:id="rId7"/>
    <p:sldId id="261" r:id="rId8"/>
    <p:sldId id="260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 smtClean="0"/>
              <a:t>Щракнете, за да редактирате стила на подзаглавието в образеца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лавие и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ичка с им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и с карти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 smtClean="0"/>
              <a:t>Редакт. стил загл. образец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 smtClean="0"/>
              <a:t>Щракнете върху иконата, за да добавите картина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Редактиране на стиловете на текста в образеца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 smtClean="0"/>
              <a:t>Редактиране на стиловете на текста в образеца</a:t>
            </a:r>
          </a:p>
          <a:p>
            <a:pPr lvl="1"/>
            <a:r>
              <a:rPr lang="bg-BG" smtClean="0"/>
              <a:t>Второ ниво</a:t>
            </a:r>
          </a:p>
          <a:p>
            <a:pPr lvl="2"/>
            <a:r>
              <a:rPr lang="bg-BG" smtClean="0"/>
              <a:t>Трето ниво</a:t>
            </a:r>
          </a:p>
          <a:p>
            <a:pPr lvl="3"/>
            <a:r>
              <a:rPr lang="bg-BG" smtClean="0"/>
              <a:t>Четвърто ниво</a:t>
            </a:r>
          </a:p>
          <a:p>
            <a:pPr lvl="4"/>
            <a:r>
              <a:rPr lang="bg-BG" smtClean="0"/>
              <a:t>Пето ниво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Arduino </a:t>
            </a:r>
            <a:r>
              <a:rPr lang="bg-BG" dirty="0" err="1" smtClean="0"/>
              <a:t>зарче</a:t>
            </a:r>
            <a:r>
              <a:rPr lang="en-US" dirty="0" smtClean="0"/>
              <a:t> </a:t>
            </a:r>
            <a:r>
              <a:rPr lang="bg-BG" dirty="0" smtClean="0"/>
              <a:t>и нещо още…</a:t>
            </a:r>
            <a:endParaRPr lang="bg-BG" dirty="0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bg-BG" sz="2400" b="1" dirty="0"/>
              <a:t>Димо Чанев</a:t>
            </a:r>
          </a:p>
        </p:txBody>
      </p:sp>
    </p:spTree>
    <p:extLst>
      <p:ext uri="{BB962C8B-B14F-4D97-AF65-F5344CB8AC3E}">
        <p14:creationId xmlns:p14="http://schemas.microsoft.com/office/powerpoint/2010/main" val="3989170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В началото</a:t>
            </a:r>
            <a:endParaRPr lang="bg-BG" dirty="0"/>
          </a:p>
        </p:txBody>
      </p:sp>
      <p:pic>
        <p:nvPicPr>
          <p:cNvPr id="4" name="Картина 3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7710" y="0"/>
            <a:ext cx="5069701" cy="3598469"/>
          </a:xfrm>
          <a:prstGeom prst="rect">
            <a:avLst/>
          </a:prstGeom>
        </p:spPr>
      </p:pic>
      <p:pic>
        <p:nvPicPr>
          <p:cNvPr id="6" name="Картина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40576">
            <a:off x="-243599" y="1415199"/>
            <a:ext cx="6714012" cy="540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31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Inverting buck/boost converter</a:t>
            </a:r>
            <a:endParaRPr lang="bg-BG" dirty="0"/>
          </a:p>
        </p:txBody>
      </p:sp>
      <p:pic>
        <p:nvPicPr>
          <p:cNvPr id="5" name="Контейнер за съдържание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30" t="32377" r="4611" b="4621"/>
          <a:stretch/>
        </p:blipFill>
        <p:spPr>
          <a:xfrm rot="5400000">
            <a:off x="1212012" y="2663514"/>
            <a:ext cx="4419192" cy="3280230"/>
          </a:xfrm>
        </p:spPr>
      </p:pic>
      <p:pic>
        <p:nvPicPr>
          <p:cNvPr id="3" name="Картина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53" t="15619" b="11429"/>
          <a:stretch/>
        </p:blipFill>
        <p:spPr>
          <a:xfrm rot="16200000">
            <a:off x="6113410" y="2447613"/>
            <a:ext cx="4413082" cy="371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11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1120951" y="385752"/>
            <a:ext cx="9905998" cy="1478570"/>
          </a:xfrm>
        </p:spPr>
        <p:txBody>
          <a:bodyPr/>
          <a:lstStyle/>
          <a:p>
            <a:r>
              <a:rPr lang="en-US" dirty="0"/>
              <a:t>Inverting buck/boost converter</a:t>
            </a:r>
            <a:endParaRPr lang="bg-BG" dirty="0"/>
          </a:p>
        </p:txBody>
      </p:sp>
      <p:pic>
        <p:nvPicPr>
          <p:cNvPr id="6" name="Картина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841" y="1669143"/>
            <a:ext cx="7358743" cy="5519057"/>
          </a:xfrm>
          <a:prstGeom prst="rect">
            <a:avLst/>
          </a:prstGeom>
        </p:spPr>
      </p:pic>
      <p:pic>
        <p:nvPicPr>
          <p:cNvPr id="4" name="Контейнер за съдържание 3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0" t="22792" b="7131"/>
          <a:stretch/>
        </p:blipFill>
        <p:spPr>
          <a:xfrm rot="20350883">
            <a:off x="1298167" y="2097088"/>
            <a:ext cx="4361026" cy="3135086"/>
          </a:xfrm>
        </p:spPr>
      </p:pic>
      <p:pic>
        <p:nvPicPr>
          <p:cNvPr id="8" name="Картина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253233">
            <a:off x="7075186" y="2079492"/>
            <a:ext cx="4315427" cy="347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80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Какво е проектът?</a:t>
            </a:r>
            <a:endParaRPr lang="bg-BG" dirty="0"/>
          </a:p>
        </p:txBody>
      </p:sp>
      <p:pic>
        <p:nvPicPr>
          <p:cNvPr id="4" name="Картина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8085" y="2305345"/>
            <a:ext cx="4582467" cy="4139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Картина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3418" y="2305345"/>
            <a:ext cx="4538754" cy="41391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9621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схеми</a:t>
            </a:r>
            <a:endParaRPr lang="bg-BG" dirty="0"/>
          </a:p>
        </p:txBody>
      </p:sp>
      <p:sp>
        <p:nvSpPr>
          <p:cNvPr id="21" name="Овал 20"/>
          <p:cNvSpPr/>
          <p:nvPr/>
        </p:nvSpPr>
        <p:spPr>
          <a:xfrm>
            <a:off x="1757556" y="2246810"/>
            <a:ext cx="2644627" cy="10119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bg-BG" sz="2400" kern="1200" dirty="0" smtClean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Настройване на пиновете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2" name="Съединител &quot;права стрелка&quot; 21"/>
          <p:cNvCxnSpPr>
            <a:stCxn id="21" idx="4"/>
            <a:endCxn id="23" idx="0"/>
          </p:cNvCxnSpPr>
          <p:nvPr/>
        </p:nvCxnSpPr>
        <p:spPr>
          <a:xfrm flipH="1">
            <a:off x="3079869" y="3258803"/>
            <a:ext cx="1" cy="5159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Блоксхема: решение 22"/>
          <p:cNvSpPr/>
          <p:nvPr/>
        </p:nvSpPr>
        <p:spPr>
          <a:xfrm>
            <a:off x="1281096" y="3774718"/>
            <a:ext cx="3597546" cy="1394531"/>
          </a:xfrm>
          <a:prstGeom prst="flowChartDecisi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bg-BG" sz="2400" kern="1200" dirty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Натиснат ли е </a:t>
            </a:r>
            <a:r>
              <a:rPr lang="bg-BG" sz="2400" kern="1200" dirty="0" smtClean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бутон</a:t>
            </a:r>
            <a:r>
              <a:rPr lang="bg-BG" sz="2400" dirty="0" smtClean="0">
                <a:solidFill>
                  <a:srgbClr val="FFFF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ът</a:t>
            </a:r>
            <a:r>
              <a:rPr lang="bg-BG" sz="2400" kern="1200" dirty="0" smtClean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4" name="Съединител с чупка 23"/>
          <p:cNvCxnSpPr>
            <a:stCxn id="23" idx="2"/>
            <a:endCxn id="23" idx="1"/>
          </p:cNvCxnSpPr>
          <p:nvPr/>
        </p:nvCxnSpPr>
        <p:spPr>
          <a:xfrm rot="5400000" flipH="1">
            <a:off x="1831850" y="3921231"/>
            <a:ext cx="697265" cy="1798773"/>
          </a:xfrm>
          <a:prstGeom prst="bentConnector4">
            <a:avLst>
              <a:gd name="adj1" fmla="val -32785"/>
              <a:gd name="adj2" fmla="val 100363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Правоъгълник 24"/>
          <p:cNvSpPr/>
          <p:nvPr/>
        </p:nvSpPr>
        <p:spPr>
          <a:xfrm>
            <a:off x="6200956" y="2830165"/>
            <a:ext cx="3623344" cy="69944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bg-BG" sz="2400" kern="1200" dirty="0" smtClean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Генериране на </a:t>
            </a:r>
            <a:r>
              <a:rPr lang="bg-BG" sz="2400" kern="1200" dirty="0" smtClean="0">
                <a:solidFill>
                  <a:srgbClr val="FFFFFF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случайно число между 1 и 6</a:t>
            </a:r>
            <a:r>
              <a:rPr lang="bg-BG" sz="2400" kern="1200" dirty="0" smtClean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6" name="Текстово поле 16"/>
          <p:cNvSpPr txBox="1"/>
          <p:nvPr/>
        </p:nvSpPr>
        <p:spPr>
          <a:xfrm>
            <a:off x="4815687" y="4022481"/>
            <a:ext cx="656253" cy="4128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Aft>
                <a:spcPts val="0"/>
              </a:spcAft>
            </a:pPr>
            <a:r>
              <a:rPr lang="bg-BG" sz="24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28" name="Съединител с чупка 27"/>
          <p:cNvCxnSpPr>
            <a:stCxn id="30" idx="2"/>
            <a:endCxn id="23" idx="1"/>
          </p:cNvCxnSpPr>
          <p:nvPr/>
        </p:nvCxnSpPr>
        <p:spPr>
          <a:xfrm rot="5400000" flipH="1">
            <a:off x="4326911" y="1426170"/>
            <a:ext cx="639903" cy="6731533"/>
          </a:xfrm>
          <a:prstGeom prst="bentConnector4">
            <a:avLst>
              <a:gd name="adj1" fmla="val -150840"/>
              <a:gd name="adj2" fmla="val 103396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Текстово поле 15"/>
          <p:cNvSpPr txBox="1"/>
          <p:nvPr/>
        </p:nvSpPr>
        <p:spPr>
          <a:xfrm>
            <a:off x="2293657" y="4999485"/>
            <a:ext cx="627112" cy="4128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Aft>
                <a:spcPts val="0"/>
              </a:spcAft>
            </a:pPr>
            <a:r>
              <a:rPr lang="bg-BG" sz="2400" kern="12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НЕ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0" name="Правоъгълник 29"/>
          <p:cNvSpPr/>
          <p:nvPr/>
        </p:nvSpPr>
        <p:spPr>
          <a:xfrm>
            <a:off x="5759286" y="4028727"/>
            <a:ext cx="4506685" cy="10831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bg-BG" sz="24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Включване и изключване на </a:t>
            </a:r>
            <a:r>
              <a:rPr lang="bg-BG" sz="2400" kern="1200" dirty="0" err="1" smtClean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светодиодите</a:t>
            </a:r>
            <a:r>
              <a:rPr lang="en-US" sz="2400" kern="1200" dirty="0" smtClean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bg-BG" sz="2400" kern="1200" dirty="0" smtClean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bg-BG" sz="2400" kern="1200" dirty="0">
                <a:solidFill>
                  <a:srgbClr val="FFFFFF"/>
                </a:solidFill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за да се изпише съответното число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cxnSp>
        <p:nvCxnSpPr>
          <p:cNvPr id="44" name="Съединител с чупка 43"/>
          <p:cNvCxnSpPr>
            <a:stCxn id="23" idx="3"/>
            <a:endCxn id="25" idx="1"/>
          </p:cNvCxnSpPr>
          <p:nvPr/>
        </p:nvCxnSpPr>
        <p:spPr>
          <a:xfrm flipV="1">
            <a:off x="4878642" y="3179885"/>
            <a:ext cx="1322314" cy="12920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Съединител &quot;права стрелка&quot; 46"/>
          <p:cNvCxnSpPr>
            <a:stCxn id="25" idx="2"/>
            <a:endCxn id="30" idx="0"/>
          </p:cNvCxnSpPr>
          <p:nvPr/>
        </p:nvCxnSpPr>
        <p:spPr>
          <a:xfrm>
            <a:off x="8012628" y="3529605"/>
            <a:ext cx="1" cy="4991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686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схеми</a:t>
            </a:r>
            <a:endParaRPr lang="bg-BG" dirty="0"/>
          </a:p>
        </p:txBody>
      </p:sp>
      <p:pic>
        <p:nvPicPr>
          <p:cNvPr id="14" name="Картина 13"/>
          <p:cNvPicPr/>
          <p:nvPr/>
        </p:nvPicPr>
        <p:blipFill>
          <a:blip r:embed="rId2"/>
          <a:stretch>
            <a:fillRect/>
          </a:stretch>
        </p:blipFill>
        <p:spPr>
          <a:xfrm>
            <a:off x="3122612" y="1860550"/>
            <a:ext cx="5943600" cy="459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67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лавие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Демонстрация</a:t>
            </a:r>
            <a:endParaRPr lang="bg-BG" dirty="0"/>
          </a:p>
        </p:txBody>
      </p:sp>
      <p:pic>
        <p:nvPicPr>
          <p:cNvPr id="5" name="Картина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82831">
            <a:off x="5102950" y="1664854"/>
            <a:ext cx="5438775" cy="309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370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Въпроси?</a:t>
            </a:r>
            <a:endParaRPr lang="bg-BG" dirty="0"/>
          </a:p>
        </p:txBody>
      </p:sp>
      <p:pic>
        <p:nvPicPr>
          <p:cNvPr id="8" name="Картина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722" y="914400"/>
            <a:ext cx="10471579" cy="506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20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Верига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TM04033919[[fn=Верига]]</Template>
  <TotalTime>373</TotalTime>
  <Words>55</Words>
  <Application>Microsoft Office PowerPoint</Application>
  <PresentationFormat>Широк екран</PresentationFormat>
  <Paragraphs>16</Paragraphs>
  <Slides>9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9</vt:i4>
      </vt:variant>
    </vt:vector>
  </HeadingPairs>
  <TitlesOfParts>
    <vt:vector size="15" baseType="lpstr">
      <vt:lpstr>Arial</vt:lpstr>
      <vt:lpstr>Calibri</vt:lpstr>
      <vt:lpstr>Times New Roman</vt:lpstr>
      <vt:lpstr>Trebuchet MS</vt:lpstr>
      <vt:lpstr>Tw Cen MT</vt:lpstr>
      <vt:lpstr>Верига</vt:lpstr>
      <vt:lpstr>Arduino зарче и нещо още…</vt:lpstr>
      <vt:lpstr>В началото</vt:lpstr>
      <vt:lpstr>Inverting buck/boost converter</vt:lpstr>
      <vt:lpstr>Inverting buck/boost converter</vt:lpstr>
      <vt:lpstr>Какво е проектът?</vt:lpstr>
      <vt:lpstr>схеми</vt:lpstr>
      <vt:lpstr>схеми</vt:lpstr>
      <vt:lpstr>Демонстрация</vt:lpstr>
      <vt:lpstr>Въпроси?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Arduino зарче</dc:title>
  <dc:creator>Димо Чанев</dc:creator>
  <cp:lastModifiedBy>Димо Чанев</cp:lastModifiedBy>
  <cp:revision>16</cp:revision>
  <dcterms:created xsi:type="dcterms:W3CDTF">2019-06-29T06:26:32Z</dcterms:created>
  <dcterms:modified xsi:type="dcterms:W3CDTF">2019-06-30T08:02:46Z</dcterms:modified>
</cp:coreProperties>
</file>

<file path=docProps/thumbnail.jpeg>
</file>